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SCORE TÜRKİYE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4056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964487" cy="6316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56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Ekran Gösterisi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Ofis Teması</vt:lpstr>
      <vt:lpstr>SCORE TÜRKİYE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toplantı</dc:creator>
  <cp:lastModifiedBy>HSM</cp:lastModifiedBy>
  <cp:revision>2</cp:revision>
  <dcterms:created xsi:type="dcterms:W3CDTF">2018-09-18T12:09:01Z</dcterms:created>
  <dcterms:modified xsi:type="dcterms:W3CDTF">2018-11-01T10:48:37Z</dcterms:modified>
</cp:coreProperties>
</file>